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Didact Gothic"/>
      <p:regular r:id="rId64"/>
    </p:embeddedFont>
    <p:embeddedFont>
      <p:font typeface="Helvetica Neue"/>
      <p:regular r:id="rId65"/>
      <p:bold r:id="rId66"/>
      <p:italic r:id="rId67"/>
      <p:boldItalic r:id="rId68"/>
    </p:embeddedFont>
    <p:embeddedFont>
      <p:font typeface="Helvetica Neue Light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75D900-28E3-4547-8999-1A1B292E1EA1}">
  <a:tblStyle styleId="{D875D900-28E3-4547-8999-1A1B292E1EA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Mono-regular.fntdata"/><Relationship Id="rId72" Type="http://schemas.openxmlformats.org/officeDocument/2006/relationships/font" Target="fonts/HelveticaNeueLight-boldItalic.fntdata"/><Relationship Id="rId31" Type="http://schemas.openxmlformats.org/officeDocument/2006/relationships/slide" Target="slides/slide23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2.xml"/><Relationship Id="rId74" Type="http://schemas.openxmlformats.org/officeDocument/2006/relationships/font" Target="fonts/RobotoMono-bold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italic.fntdata"/><Relationship Id="rId70" Type="http://schemas.openxmlformats.org/officeDocument/2006/relationships/font" Target="fonts/HelveticaNeueLight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2.xml"/><Relationship Id="rId64" Type="http://schemas.openxmlformats.org/officeDocument/2006/relationships/font" Target="fonts/DidactGothic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4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3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6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5.xml"/><Relationship Id="rId67" Type="http://schemas.openxmlformats.org/officeDocument/2006/relationships/font" Target="fonts/HelveticaNeue-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Light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font" Target="fonts/Anton-regular.fntdata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8.gif"/><Relationship Id="rId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55.png"/><Relationship Id="rId5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53.jpg"/><Relationship Id="rId5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openxmlformats.org/officeDocument/2006/relationships/image" Target="../media/image74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62.png"/><Relationship Id="rId5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Relationship Id="rId4" Type="http://schemas.openxmlformats.org/officeDocument/2006/relationships/hyperlink" Target="https://github.com/NicolasPerezUNLaSMN/ProyectoCoder/tree/42e923e5a69f73d21abc07f4f33f0b899693f98a" TargetMode="External"/><Relationship Id="rId5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Playground Intermedio (parte III)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38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21.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3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/>
        </p:nvSpPr>
        <p:spPr>
          <a:xfrm>
            <a:off x="907250" y="1939000"/>
            <a:ext cx="6891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 nuestra información por medio de la vista y su template asociado.  Al apretar un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botón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esa información viaja por medio de un método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GET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llega al servidor, donde esos datos se manipulan.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7"/>
          <p:cNvSpPr txBox="1"/>
          <p:nvPr/>
        </p:nvSpPr>
        <p:spPr>
          <a:xfrm>
            <a:off x="2187450" y="553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funcionan los formularios?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9" name="Google Shape;259;p47"/>
          <p:cNvSpPr txBox="1"/>
          <p:nvPr/>
        </p:nvSpPr>
        <p:spPr>
          <a:xfrm>
            <a:off x="642000" y="3227500"/>
            <a:ext cx="7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4481825" y="4217825"/>
            <a:ext cx="5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 (HTML)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9"/>
          <p:cNvSpPr txBox="1"/>
          <p:nvPr/>
        </p:nvSpPr>
        <p:spPr>
          <a:xfrm>
            <a:off x="5329350" y="1356900"/>
            <a:ext cx="3525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las vistas,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views.py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creamos una nueva.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Luego agregamos la vista a las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urls.py</a:t>
            </a:r>
            <a:endParaRPr b="1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el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html.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(donde haremos el formulario)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49"/>
          <p:cNvSpPr txBox="1"/>
          <p:nvPr/>
        </p:nvSpPr>
        <p:spPr>
          <a:xfrm>
            <a:off x="2187450" y="2305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5" name="Google Shape;2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388" y="1354275"/>
            <a:ext cx="4585526" cy="1536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400" y="3177625"/>
            <a:ext cx="4585525" cy="1203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0"/>
          <p:cNvSpPr txBox="1"/>
          <p:nvPr/>
        </p:nvSpPr>
        <p:spPr>
          <a:xfrm>
            <a:off x="82600" y="1219600"/>
            <a:ext cx="7854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0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5" name="Google Shape;28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025" y="1071925"/>
            <a:ext cx="4209026" cy="379722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50"/>
          <p:cNvSpPr/>
          <p:nvPr/>
        </p:nvSpPr>
        <p:spPr>
          <a:xfrm>
            <a:off x="1493425" y="2571750"/>
            <a:ext cx="2560800" cy="2250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0"/>
          <p:cNvSpPr/>
          <p:nvPr/>
        </p:nvSpPr>
        <p:spPr>
          <a:xfrm>
            <a:off x="1624851" y="2975100"/>
            <a:ext cx="2676000" cy="4812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0"/>
          <p:cNvSpPr/>
          <p:nvPr/>
        </p:nvSpPr>
        <p:spPr>
          <a:xfrm>
            <a:off x="1624850" y="3586800"/>
            <a:ext cx="2560800" cy="2250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0"/>
          <p:cNvSpPr txBox="1"/>
          <p:nvPr/>
        </p:nvSpPr>
        <p:spPr>
          <a:xfrm>
            <a:off x="5307450" y="1300700"/>
            <a:ext cx="344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1)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Action es el nombre de la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url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2)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Method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la forma en la que se envían los datos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3)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Input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espacios para escribir información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4)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nput Submit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botón que envía la información.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50"/>
          <p:cNvSpPr txBox="1"/>
          <p:nvPr/>
        </p:nvSpPr>
        <p:spPr>
          <a:xfrm>
            <a:off x="-182550" y="2453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1)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0"/>
          <p:cNvSpPr txBox="1"/>
          <p:nvPr/>
        </p:nvSpPr>
        <p:spPr>
          <a:xfrm>
            <a:off x="-182550" y="305295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2) y 3) </a:t>
            </a:r>
            <a:endParaRPr b="0" i="0" sz="1800" u="none" cap="none" strike="noStrike">
              <a:solidFill>
                <a:srgbClr val="3CEFAB"/>
              </a:solidFill>
              <a:highlight>
                <a:schemeClr val="dk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EFAB"/>
              </a:solidFill>
              <a:highlight>
                <a:schemeClr val="dk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2" name="Google Shape;292;p50"/>
          <p:cNvSpPr txBox="1"/>
          <p:nvPr/>
        </p:nvSpPr>
        <p:spPr>
          <a:xfrm>
            <a:off x="1121275" y="3468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1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1675" y="1370675"/>
            <a:ext cx="52006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/>
          <p:nvPr/>
        </p:nvSpPr>
        <p:spPr>
          <a:xfrm>
            <a:off x="3271825" y="1537975"/>
            <a:ext cx="3532800" cy="225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1"/>
          <p:cNvSpPr txBox="1"/>
          <p:nvPr/>
        </p:nvSpPr>
        <p:spPr>
          <a:xfrm>
            <a:off x="3271825" y="4228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¡Nuestra vista!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☝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" name="Google Shape;30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2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550775" y="1219600"/>
            <a:ext cx="7385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Obviamente al apretar el botón Enviar, aún no hace nada. Necesitamos que esos datos viajen al servidor y podamos hacer algo con ellos.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👇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0" i="0" lang="es" sz="18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 agregar el token de validación que nos exige Django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8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vista que creamos recibimos los datos.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9688" y="4262425"/>
            <a:ext cx="727875" cy="7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3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550775" y="1219600"/>
            <a:ext cx="738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75" y="1408400"/>
            <a:ext cx="4143199" cy="32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3"/>
          <p:cNvSpPr txBox="1"/>
          <p:nvPr/>
        </p:nvSpPr>
        <p:spPr>
          <a:xfrm>
            <a:off x="5167425" y="2141213"/>
            <a:ext cx="3288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👈 De esta forma podemos guardar en la base de datos los datos recibidos por medio del form.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9" name="Google Shape;329;p54"/>
          <p:cNvSpPr txBox="1"/>
          <p:nvPr/>
        </p:nvSpPr>
        <p:spPr>
          <a:xfrm>
            <a:off x="550775" y="1219600"/>
            <a:ext cx="738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775" y="1608900"/>
            <a:ext cx="4682575" cy="29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4"/>
          <p:cNvSpPr txBox="1"/>
          <p:nvPr/>
        </p:nvSpPr>
        <p:spPr>
          <a:xfrm>
            <a:off x="5309550" y="1555850"/>
            <a:ext cx="3444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👈 Pero nos podría generar problemas de validación de los datos enviados, así que lo haremos con los formularios de Django.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 (API FROM DJANGO)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/>
        </p:nvSpPr>
        <p:spPr>
          <a:xfrm>
            <a:off x="261375" y="1106000"/>
            <a:ext cx="8672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Crear un archivo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forms.py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 la APP).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Importamos los forms.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una clase para crear un formulario.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/>
        </p:nvSpPr>
        <p:spPr>
          <a:xfrm>
            <a:off x="3500" y="172200"/>
            <a:ext cx="837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 (api form Django)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6" name="Google Shape;34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338" y="2547100"/>
            <a:ext cx="5100172" cy="231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3" name="Google Shape;1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/>
        </p:nvSpPr>
        <p:spPr>
          <a:xfrm>
            <a:off x="261375" y="1182200"/>
            <a:ext cx="8672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Modificamos la vista para que ya no reciba el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sino el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api forms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AppCoder.forms import CursoFormulario</a:t>
            </a:r>
            <a:endParaRPr b="1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2099" y="2169950"/>
            <a:ext cx="4930650" cy="2820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57"/>
          <p:cNvSpPr txBox="1"/>
          <p:nvPr/>
        </p:nvSpPr>
        <p:spPr>
          <a:xfrm>
            <a:off x="3500" y="172200"/>
            <a:ext cx="837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 (api form Django)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6" name="Google Shape;35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/>
        </p:nvSpPr>
        <p:spPr>
          <a:xfrm>
            <a:off x="261375" y="1182200"/>
            <a:ext cx="8672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5-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Recibimos en el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el formulario para crear el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&lt;form&gt;</a:t>
            </a:r>
            <a:endParaRPr b="1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2" name="Google Shape;36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002" y="1716500"/>
            <a:ext cx="4062424" cy="319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58"/>
          <p:cNvSpPr txBox="1"/>
          <p:nvPr/>
        </p:nvSpPr>
        <p:spPr>
          <a:xfrm>
            <a:off x="5443450" y="2094313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👈 Vemos que queda muy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sencillo y cada vez nos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desligamos más de html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3500" y="172200"/>
            <a:ext cx="837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 (api form Django)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25" y="1092475"/>
            <a:ext cx="4365425" cy="16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6325" y="1092475"/>
            <a:ext cx="3767364" cy="1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450" y="2618850"/>
            <a:ext cx="4265074" cy="23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9"/>
          <p:cNvSpPr/>
          <p:nvPr/>
        </p:nvSpPr>
        <p:spPr>
          <a:xfrm flipH="1" rot="-6900535">
            <a:off x="5984389" y="2218818"/>
            <a:ext cx="1170879" cy="1917230"/>
          </a:xfrm>
          <a:prstGeom prst="bentUpArrow">
            <a:avLst>
              <a:gd fmla="val 25000" name="adj1"/>
              <a:gd fmla="val 20324" name="adj2"/>
              <a:gd fmla="val 25000" name="adj3"/>
            </a:avLst>
          </a:prstGeom>
          <a:solidFill>
            <a:srgbClr val="3CEFA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5975" y="3189800"/>
            <a:ext cx="1276475" cy="1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9"/>
          <p:cNvSpPr txBox="1"/>
          <p:nvPr/>
        </p:nvSpPr>
        <p:spPr>
          <a:xfrm>
            <a:off x="3500" y="172200"/>
            <a:ext cx="837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 de formularios (api form Django)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/>
        </p:nvSpPr>
        <p:spPr>
          <a:xfrm>
            <a:off x="998975" y="147247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1" sz="3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carguemos algo que tenga más datos para ir perdiendo el temor. Con la práctica se hace el maestro😏.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4" name="Google Shape;3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/>
        </p:nvSpPr>
        <p:spPr>
          <a:xfrm>
            <a:off x="831163" y="141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325" y="1549475"/>
            <a:ext cx="4263826" cy="20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1200" y="3104375"/>
            <a:ext cx="3155525" cy="1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1"/>
          <p:cNvSpPr txBox="1"/>
          <p:nvPr/>
        </p:nvSpPr>
        <p:spPr>
          <a:xfrm>
            <a:off x="5666725" y="1771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la carga de nuevos 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/>
        </p:nvSpPr>
        <p:spPr>
          <a:xfrm>
            <a:off x="831163" y="141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9" name="Google Shape;3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2"/>
          <p:cNvSpPr txBox="1"/>
          <p:nvPr/>
        </p:nvSpPr>
        <p:spPr>
          <a:xfrm>
            <a:off x="4862950" y="2163100"/>
            <a:ext cx="37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en la mitad del camino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9200" y="1671775"/>
            <a:ext cx="3369099" cy="31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9675" y="3387175"/>
            <a:ext cx="3651725" cy="13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/>
        </p:nvSpPr>
        <p:spPr>
          <a:xfrm>
            <a:off x="1288363" y="14961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/>
          <p:nvPr/>
        </p:nvSpPr>
        <p:spPr>
          <a:xfrm>
            <a:off x="4747775" y="1765950"/>
            <a:ext cx="394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¡Increíble! </a:t>
            </a:r>
            <a:b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¿Sabrían que hemos conseguido?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00" y="1597938"/>
            <a:ext cx="3293550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5925" y="2647950"/>
            <a:ext cx="3777874" cy="22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/>
        </p:nvSpPr>
        <p:spPr>
          <a:xfrm>
            <a:off x="809550" y="2556000"/>
            <a:ext cx="75249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Agregar con un API Form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datos a una tabla de BD por medio de un Api Form.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7" name="Google Shape;41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4"/>
          <p:cNvSpPr txBox="1"/>
          <p:nvPr/>
        </p:nvSpPr>
        <p:spPr>
          <a:xfrm>
            <a:off x="2753775" y="4167025"/>
            <a:ext cx="39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/>
        </p:nvSpPr>
        <p:spPr>
          <a:xfrm>
            <a:off x="549950" y="4244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Agregar con un Api Form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65"/>
          <p:cNvSpPr txBox="1"/>
          <p:nvPr/>
        </p:nvSpPr>
        <p:spPr>
          <a:xfrm>
            <a:off x="938100" y="26038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Api Form que permita insertar datos a la base de datos de tu proyecto, una vez terminado verificar dichos datos en la BD.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instanciar a dos personas.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 txBox="1"/>
          <p:nvPr/>
        </p:nvSpPr>
        <p:spPr>
          <a:xfrm>
            <a:off x="556500" y="920075"/>
            <a:ext cx="39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</a:t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a manejar  un formulario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formularios para insertar datos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formularios de búsqueda en la BD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2" name="Google Shape;16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9" name="Google Shape;43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8"/>
          <p:cNvSpPr txBox="1"/>
          <p:nvPr/>
        </p:nvSpPr>
        <p:spPr>
          <a:xfrm>
            <a:off x="509025" y="1290650"/>
            <a:ext cx="7122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 cosa que suele ser útil es usar un formulario para buscar algún dato en nuestra base de datos.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6" name="Google Shape;446;p68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901" y="2742450"/>
            <a:ext cx="4066151" cy="18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1918" y="1247968"/>
            <a:ext cx="955650" cy="8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8"/>
          <p:cNvSpPr txBox="1"/>
          <p:nvPr/>
        </p:nvSpPr>
        <p:spPr>
          <a:xfrm>
            <a:off x="4440250" y="2713013"/>
            <a:ext cx="4592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Por ejemplo si queremos saber si tenemos un curso que corresponda a una determinada camada, hay dos alternativas, o existe o no existe. En nuestra caso existe en la BD.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0" name="Google Shape;45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9"/>
          <p:cNvSpPr txBox="1"/>
          <p:nvPr/>
        </p:nvSpPr>
        <p:spPr>
          <a:xfrm>
            <a:off x="509020" y="1290650"/>
            <a:ext cx="7122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¡Ahora busquemos esa camada!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una vista,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busquedaCamada(request)</a:t>
            </a:r>
            <a:endParaRPr b="1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Registramos el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url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busquedaCamada.html</a:t>
            </a:r>
            <a:endParaRPr b="1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4-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la vista buscar.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7" name="Google Shape;457;p69"/>
          <p:cNvSpPr txBox="1"/>
          <p:nvPr/>
        </p:nvSpPr>
        <p:spPr>
          <a:xfrm>
            <a:off x="2238975" y="30155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8" name="Google Shape;458;p69"/>
          <p:cNvSpPr txBox="1"/>
          <p:nvPr/>
        </p:nvSpPr>
        <p:spPr>
          <a:xfrm>
            <a:off x="2570475" y="40383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ver cómo realizarlo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👇 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0"/>
          <p:cNvSpPr txBox="1"/>
          <p:nvPr/>
        </p:nvSpPr>
        <p:spPr>
          <a:xfrm>
            <a:off x="509020" y="1290650"/>
            <a:ext cx="7122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6" name="Google Shape;466;p70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7" name="Google Shape;46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0950" y="1405175"/>
            <a:ext cx="4417824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0"/>
          <p:cNvSpPr txBox="1"/>
          <p:nvPr/>
        </p:nvSpPr>
        <p:spPr>
          <a:xfrm>
            <a:off x="7933900" y="1624275"/>
            <a:ext cx="406200" cy="4770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1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650" y="3836550"/>
            <a:ext cx="84772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0"/>
          <p:cNvSpPr txBox="1"/>
          <p:nvPr/>
        </p:nvSpPr>
        <p:spPr>
          <a:xfrm>
            <a:off x="7933900" y="2863550"/>
            <a:ext cx="406200" cy="4770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1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0"/>
          <p:cNvSpPr txBox="1"/>
          <p:nvPr/>
        </p:nvSpPr>
        <p:spPr>
          <a:xfrm>
            <a:off x="8113750" y="3921900"/>
            <a:ext cx="406200" cy="4770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1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975" y="1589523"/>
            <a:ext cx="3679926" cy="18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0"/>
          <p:cNvSpPr txBox="1"/>
          <p:nvPr/>
        </p:nvSpPr>
        <p:spPr>
          <a:xfrm>
            <a:off x="2331325" y="2740550"/>
            <a:ext cx="406200" cy="4770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1" lang="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1"/>
          <p:cNvSpPr txBox="1"/>
          <p:nvPr/>
        </p:nvSpPr>
        <p:spPr>
          <a:xfrm>
            <a:off x="509020" y="1290650"/>
            <a:ext cx="7122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1" name="Google Shape;481;p71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038" y="1452900"/>
            <a:ext cx="50006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038" y="3081275"/>
            <a:ext cx="5793479" cy="14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3350" y="1513337"/>
            <a:ext cx="1323974" cy="132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1"/>
          <p:cNvSpPr txBox="1"/>
          <p:nvPr/>
        </p:nvSpPr>
        <p:spPr>
          <a:xfrm>
            <a:off x="6734725" y="3081275"/>
            <a:ext cx="234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¡Anunciamos que lo hemos logrado! </a:t>
            </a:r>
            <a:endParaRPr b="0" i="0" sz="1400" u="none" cap="none" strike="noStrike">
              <a:solidFill>
                <a:srgbClr val="000000"/>
              </a:solidFill>
              <a:highlight>
                <a:srgbClr val="3CEFA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2"/>
          <p:cNvSpPr txBox="1"/>
          <p:nvPr/>
        </p:nvSpPr>
        <p:spPr>
          <a:xfrm>
            <a:off x="509025" y="1290650"/>
            <a:ext cx="77268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llegaron, pero aún no buscamos en la BD, pasemos a eso ahora, principalmente usaremos una búsqueda por filtros en la base de datos con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objects.filter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72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4" name="Google Shape;49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050" y="2702975"/>
            <a:ext cx="6102751" cy="2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3"/>
          <p:cNvSpPr txBox="1"/>
          <p:nvPr/>
        </p:nvSpPr>
        <p:spPr>
          <a:xfrm>
            <a:off x="509025" y="1290650"/>
            <a:ext cx="77268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que nuestro  </a:t>
            </a:r>
            <a:r>
              <a:rPr b="1" i="0" lang="e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resultadosPorBusqueda.html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quedaría así: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2" name="Google Shape;502;p73"/>
          <p:cNvSpPr txBox="1"/>
          <p:nvPr/>
        </p:nvSpPr>
        <p:spPr>
          <a:xfrm>
            <a:off x="2187450" y="2077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Búsqueda con form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3" name="Google Shape;50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600" y="1829875"/>
            <a:ext cx="3767551" cy="29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3"/>
          <p:cNvSpPr txBox="1"/>
          <p:nvPr/>
        </p:nvSpPr>
        <p:spPr>
          <a:xfrm>
            <a:off x="5389400" y="2054250"/>
            <a:ext cx="3000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👈Notar que en nuestro caso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teníamos más de un curso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esa camada,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filter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trae todos los registros, no 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solo uno.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4"/>
          <p:cNvSpPr txBox="1"/>
          <p:nvPr/>
        </p:nvSpPr>
        <p:spPr>
          <a:xfrm>
            <a:off x="1849500" y="1794250"/>
            <a:ext cx="544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ORDENAMIENTO DE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1" name="Google Shape;51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5"/>
          <p:cNvSpPr txBox="1"/>
          <p:nvPr/>
        </p:nvSpPr>
        <p:spPr>
          <a:xfrm>
            <a:off x="509025" y="1334657"/>
            <a:ext cx="77268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formularios aprendimos a insertar nuevos datos y buscar datos en la base de datos. Próximamente aprenderemos a modificar datos y eliminar datos. Pero, hicimos muchos html y muy poco estéticos, ahora ordenaremos todo para tener forms dentro html heredados de la planilla padre.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5"/>
          <p:cNvSpPr txBox="1"/>
          <p:nvPr/>
        </p:nvSpPr>
        <p:spPr>
          <a:xfrm>
            <a:off x="1524975" y="324600"/>
            <a:ext cx="569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Ordenamiento de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9" name="Google Shape;51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9652" y="3615350"/>
            <a:ext cx="2563948" cy="13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6"/>
          <p:cNvSpPr txBox="1"/>
          <p:nvPr/>
        </p:nvSpPr>
        <p:spPr>
          <a:xfrm>
            <a:off x="509025" y="1926200"/>
            <a:ext cx="77268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76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Ordenamiento de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8" name="Google Shape;52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150" y="1602500"/>
            <a:ext cx="5716476" cy="3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2400" y="1994749"/>
            <a:ext cx="5797976" cy="22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1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41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1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1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41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" name="Google Shape;17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1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41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1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1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41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1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41"/>
          <p:cNvSpPr/>
          <p:nvPr/>
        </p:nvSpPr>
        <p:spPr>
          <a:xfrm>
            <a:off x="37999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41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1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1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1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1"/>
          <p:cNvSpPr txBox="1"/>
          <p:nvPr/>
        </p:nvSpPr>
        <p:spPr>
          <a:xfrm>
            <a:off x="1502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20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1"/>
          <p:cNvSpPr txBox="1"/>
          <p:nvPr/>
        </p:nvSpPr>
        <p:spPr>
          <a:xfrm>
            <a:off x="1355638" y="1728588"/>
            <a:ext cx="200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1"/>
          <p:cNvSpPr txBox="1"/>
          <p:nvPr/>
        </p:nvSpPr>
        <p:spPr>
          <a:xfrm>
            <a:off x="3706822" y="1700150"/>
            <a:ext cx="200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III)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1"/>
          <p:cNvSpPr txBox="1"/>
          <p:nvPr/>
        </p:nvSpPr>
        <p:spPr>
          <a:xfrm>
            <a:off x="1750090" y="25410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HERENCIA Y NAVEGACIÓN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5" name="Google Shape;19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5270" y="300063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1"/>
          <p:cNvSpPr txBox="1"/>
          <p:nvPr/>
        </p:nvSpPr>
        <p:spPr>
          <a:xfrm>
            <a:off x="1779915" y="2924125"/>
            <a:ext cx="1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DATOS A NUESTRO MODELO</a:t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7" name="Google Shape;19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527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/>
          <p:nvPr/>
        </p:nvSpPr>
        <p:spPr>
          <a:xfrm>
            <a:off x="62383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1"/>
          <p:cNvSpPr txBox="1"/>
          <p:nvPr/>
        </p:nvSpPr>
        <p:spPr>
          <a:xfrm>
            <a:off x="6162750" y="1683525"/>
            <a:ext cx="18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41"/>
          <p:cNvSpPr txBox="1"/>
          <p:nvPr/>
        </p:nvSpPr>
        <p:spPr>
          <a:xfrm>
            <a:off x="4126867" y="2535882"/>
            <a:ext cx="1884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CON UN API FORM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1" name="Google Shape;20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0837" y="2528555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0827" y="344205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/>
          <p:nvPr/>
        </p:nvSpPr>
        <p:spPr>
          <a:xfrm>
            <a:off x="4126867" y="3465707"/>
            <a:ext cx="1884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PRIMERA ENTREGA INTERMEDIA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387" y="253374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 txBox="1"/>
          <p:nvPr/>
        </p:nvSpPr>
        <p:spPr>
          <a:xfrm>
            <a:off x="6589650" y="25410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CRUD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1"/>
          <p:cNvSpPr txBox="1"/>
          <p:nvPr/>
        </p:nvSpPr>
        <p:spPr>
          <a:xfrm>
            <a:off x="6162750" y="1726188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Playground Avanzado </a:t>
            </a:r>
            <a:b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(parte I)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0825" y="3024700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/>
        </p:nvSpPr>
        <p:spPr>
          <a:xfrm>
            <a:off x="4097975" y="305077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FORMULARIOS. </a:t>
            </a:r>
            <a:endParaRPr b="0" i="0" sz="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7"/>
          <p:cNvSpPr txBox="1"/>
          <p:nvPr/>
        </p:nvSpPr>
        <p:spPr>
          <a:xfrm>
            <a:off x="5483850" y="1578275"/>
            <a:ext cx="3270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lo hice? 👀. ¡Simple!, cambiando el url y la vista.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vista que se llamaba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cursoFormulario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pasó a llamarse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cursos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me lleva a la página de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cursos.html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formulario.</a:t>
            </a:r>
            <a:endParaRPr b="0" i="1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7" name="Google Shape;537;p77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Ordenamiento de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8" name="Google Shape;53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00" y="1578263"/>
            <a:ext cx="5038749" cy="285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8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Ordenamiento de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6" name="Google Shape;5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813" y="1761400"/>
            <a:ext cx="6522374" cy="26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9"/>
          <p:cNvSpPr txBox="1"/>
          <p:nvPr/>
        </p:nvSpPr>
        <p:spPr>
          <a:xfrm>
            <a:off x="2187450" y="324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Ordenamiento de Template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925" y="1465300"/>
            <a:ext cx="4265251" cy="352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/>
          <p:nvPr/>
        </p:nvSpPr>
        <p:spPr>
          <a:xfrm>
            <a:off x="998988" y="14068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harías para usar el mismo html para buscar y para ver los resultados de la búsqueda?  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¿Se podrá?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600" u="sng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0"/>
          <p:cNvSpPr txBox="1"/>
          <p:nvPr/>
        </p:nvSpPr>
        <p:spPr>
          <a:xfrm>
            <a:off x="5598925" y="2655875"/>
            <a:ext cx="51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675" y="47303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1"/>
          <p:cNvSpPr txBox="1"/>
          <p:nvPr/>
        </p:nvSpPr>
        <p:spPr>
          <a:xfrm>
            <a:off x="2051750" y="1832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Respuesta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81"/>
          <p:cNvSpPr txBox="1"/>
          <p:nvPr/>
        </p:nvSpPr>
        <p:spPr>
          <a:xfrm>
            <a:off x="682250" y="1253200"/>
            <a:ext cx="75081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¡Claro que sí!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Solo resta hacer que la misma plantilla resuelva los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afirmativos, nulos o incorrectos, así se podría modificar.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0" name="Google Shape;57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100" y="2681225"/>
            <a:ext cx="2109800" cy="19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9775" y="2733425"/>
            <a:ext cx="4245976" cy="19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2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ENTREGA INTERMEDIA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9" name="Google Shape;579;p82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 entregar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Entrega Intermedia + Apellido del estudiante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correspondiente de tu proyecto final.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0" name="Google Shape;58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6" name="Google Shape;586;p83"/>
          <p:cNvGraphicFramePr/>
          <p:nvPr/>
        </p:nvGraphicFramePr>
        <p:xfrm>
          <a:off x="153250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{D875D900-28E3-4547-8999-1A1B292E1EA1}</a:tableStyleId>
              </a:tblPr>
              <a:tblGrid>
                <a:gridCol w="2945825"/>
                <a:gridCol w="3822275"/>
                <a:gridCol w="2069375"/>
              </a:tblGrid>
              <a:tr h="6054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ENTREGA INTERMEDIA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1466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GitHub con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“Entrega1+Apellido”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activar comentarios en el archivo y usar como guía el proyecto subido al material complementario de esta clase. También pueden obtener la rama de Git que tiene el mismo material </a:t>
                      </a:r>
                      <a:r>
                        <a:rPr lang="es" sz="1600" u="sng" cap="none" strike="noStrike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Rama-De-Git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8914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Desarrollar una WEB Django con patrón MVT subida a Github.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de GitHub con el proyecto totalmente subido a la plataforma.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Proyecto Web Django con patrón MVT que incluya: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 Light"/>
                        <a:buAutoNum type="arabicPeriod"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Herencia de HTML.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 Light"/>
                        <a:buAutoNum type="arabicPeriod"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 lo menos 3 clases en models.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 Light"/>
                        <a:buAutoNum type="arabicPeriod"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Un formulario para insertar datos a todas las clases de tu models.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 Light"/>
                        <a:buAutoNum type="arabicPeriod"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Un formulario para buscar algo en la BD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 Light"/>
                        <a:buAutoNum type="arabicPeriod"/>
                      </a:pP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Readme que indique el orden en el que se prueban las cosas y/o donde están las</a:t>
                      </a:r>
                      <a:b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funcionalidades.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87" name="Google Shape;58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875" y="9433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93" name="Google Shape;59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/>
        </p:nvSpPr>
        <p:spPr>
          <a:xfrm>
            <a:off x="2018100" y="1606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9" name="Google Shape;599;p85"/>
          <p:cNvSpPr txBox="1"/>
          <p:nvPr/>
        </p:nvSpPr>
        <p:spPr>
          <a:xfrm>
            <a:off x="2325000" y="2669525"/>
            <a:ext cx="6278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0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0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Formularios de alta de BD.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Formularios de búsqueda.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Formularios en htmls heredados.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05" name="Google Shape;60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FORMULARIOS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1" name="Google Shape;61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/>
        </p:nvSpPr>
        <p:spPr>
          <a:xfrm>
            <a:off x="907250" y="1678450"/>
            <a:ext cx="76107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Hasta el momento sabemos insertar datos por medio de la terminal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(ejemplo: curso.save())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por medio del panel de administración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(ejemplo: por medio del add).</a:t>
            </a:r>
            <a:endParaRPr b="1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Básicamente, con esas dos alternativas estamos haciendo lo que se llama un “insert” en nuestra base de datos. Pero ninguna de estas dos opciones suelen ser las más utilizadas.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/>
        </p:nvSpPr>
        <p:spPr>
          <a:xfrm>
            <a:off x="2187450" y="553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43"/>
          <p:cNvSpPr txBox="1"/>
          <p:nvPr/>
        </p:nvSpPr>
        <p:spPr>
          <a:xfrm>
            <a:off x="569425" y="3227500"/>
            <a:ext cx="7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43"/>
          <p:cNvSpPr txBox="1"/>
          <p:nvPr/>
        </p:nvSpPr>
        <p:spPr>
          <a:xfrm>
            <a:off x="4481825" y="4217825"/>
            <a:ext cx="5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/>
        </p:nvSpPr>
        <p:spPr>
          <a:xfrm>
            <a:off x="907250" y="1678450"/>
            <a:ext cx="44685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más utilizado suele ser los formularios, que no es otra cosa más que una vista que permite poder agregar datos a nuestro model directamente desde nuestra web. 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 que ya saben que es un formulario: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 txBox="1"/>
          <p:nvPr/>
        </p:nvSpPr>
        <p:spPr>
          <a:xfrm>
            <a:off x="2187450" y="553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1" name="Google Shape;231;p44"/>
          <p:cNvSpPr txBox="1"/>
          <p:nvPr/>
        </p:nvSpPr>
        <p:spPr>
          <a:xfrm>
            <a:off x="569425" y="3227500"/>
            <a:ext cx="7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44"/>
          <p:cNvSpPr txBox="1"/>
          <p:nvPr/>
        </p:nvSpPr>
        <p:spPr>
          <a:xfrm>
            <a:off x="4481825" y="4217825"/>
            <a:ext cx="5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7650" y="1846675"/>
            <a:ext cx="2401801" cy="2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/>
        </p:nvSpPr>
        <p:spPr>
          <a:xfrm>
            <a:off x="907250" y="1678450"/>
            <a:ext cx="6891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formularios se pueden hacer por medio de HTML con CSS (sabiendo algo de desarrollo web), pero también podemos hacer uso de facilidades que nos da Django para lograrlo.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 txBox="1"/>
          <p:nvPr/>
        </p:nvSpPr>
        <p:spPr>
          <a:xfrm>
            <a:off x="2187450" y="553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Formularios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569425" y="3227500"/>
            <a:ext cx="7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4481825" y="4217825"/>
            <a:ext cx="5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9613" y="3447400"/>
            <a:ext cx="1079625" cy="10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FUNCIONAN LOS FORMULARIOS?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